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6"/>
  </p:notesMasterIdLst>
  <p:sldIdLst>
    <p:sldId id="256" r:id="rId2"/>
    <p:sldId id="260" r:id="rId3"/>
    <p:sldId id="261" r:id="rId4"/>
    <p:sldId id="263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송 경윤" initials="송경" lastIdx="10" clrIdx="0">
    <p:extLst>
      <p:ext uri="{19B8F6BF-5375-455C-9EA6-DF929625EA0E}">
        <p15:presenceInfo xmlns:p15="http://schemas.microsoft.com/office/powerpoint/2012/main" userId="2a233b26719f8ab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0-18T21:28:16.572" idx="10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9-24T06:25:10.108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0,'0'0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9-24T06:25:10.268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0,'0'0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9-24T06:25:10.513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1,'0'0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9-24T06:25:10.678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1,'0'0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9-24T06:25:10.834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CE7CDA-AB75-4FFC-863E-534C6FB631B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A17866-C757-41AB-B827-94B13AD89A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20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55022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50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57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967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164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40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282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781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996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54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745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359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1.png"/><Relationship Id="rId7" Type="http://schemas.openxmlformats.org/officeDocument/2006/relationships/customXml" Target="../ink/ink4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customXml" Target="../ink/ink3.xml"/><Relationship Id="rId10" Type="http://schemas.openxmlformats.org/officeDocument/2006/relationships/comments" Target="../comments/comment1.xml"/><Relationship Id="rId4" Type="http://schemas.openxmlformats.org/officeDocument/2006/relationships/customXml" Target="../ink/ink2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66A911-2664-8C09-82DE-4A1FC3DDDE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275" y="1086374"/>
            <a:ext cx="9144000" cy="2051109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2D</a:t>
            </a:r>
            <a:r>
              <a:rPr lang="ko-KR" altLang="en-US" dirty="0"/>
              <a:t> </a:t>
            </a:r>
            <a:r>
              <a:rPr lang="en-US" altLang="ko-KR" dirty="0"/>
              <a:t>Game</a:t>
            </a:r>
            <a:r>
              <a:rPr lang="ko-KR" altLang="en-US" dirty="0"/>
              <a:t> </a:t>
            </a:r>
            <a:r>
              <a:rPr lang="en-US" altLang="ko-KR" dirty="0"/>
              <a:t>Programing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4000" dirty="0"/>
              <a:t>2</a:t>
            </a:r>
            <a:r>
              <a:rPr lang="ko-KR" altLang="en-US" sz="4000" dirty="0"/>
              <a:t>차 프로젝트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55C7828-F45E-7670-7CE1-0020900C4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187" y="5657341"/>
            <a:ext cx="2676088" cy="500179"/>
          </a:xfrm>
        </p:spPr>
        <p:txBody>
          <a:bodyPr/>
          <a:lstStyle/>
          <a:p>
            <a:r>
              <a:rPr lang="en-US" altLang="ko-KR" dirty="0"/>
              <a:t>2019180021 </a:t>
            </a:r>
            <a:r>
              <a:rPr lang="ko-KR" altLang="en-US" dirty="0" err="1"/>
              <a:t>송경윤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905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11"/>
    </mc:Choice>
    <mc:Fallback xmlns="">
      <p:transition spd="slow" advTm="791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66A911-2664-8C09-82DE-4A1FC3DDDE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9761" y="81793"/>
            <a:ext cx="4314738" cy="757107"/>
          </a:xfrm>
        </p:spPr>
        <p:txBody>
          <a:bodyPr>
            <a:normAutofit fontScale="90000"/>
          </a:bodyPr>
          <a:lstStyle/>
          <a:p>
            <a:r>
              <a:rPr lang="ko-KR" altLang="en-US" sz="4000" dirty="0"/>
              <a:t>개발 계획 진행 상황</a:t>
            </a: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D65CB49F-6FE8-9E57-A180-458A1A194B6D}"/>
                  </a:ext>
                </a:extLst>
              </p14:cNvPr>
              <p14:cNvContentPartPr/>
              <p14:nvPr/>
            </p14:nvContentPartPr>
            <p14:xfrm>
              <a:off x="8397059" y="2960947"/>
              <a:ext cx="360" cy="36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D65CB49F-6FE8-9E57-A180-458A1A194B6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79419" y="2852947"/>
                <a:ext cx="36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A3F0CD62-C2DC-6894-CFC6-AE2AD1CF28E6}"/>
                  </a:ext>
                </a:extLst>
              </p14:cNvPr>
              <p14:cNvContentPartPr/>
              <p14:nvPr/>
            </p14:nvContentPartPr>
            <p14:xfrm>
              <a:off x="8397059" y="296094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A3F0CD62-C2DC-6894-CFC6-AE2AD1CF28E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79419" y="2852947"/>
                <a:ext cx="36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5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8225F565-C235-EDA7-1CE0-F7533EC251D3}"/>
                  </a:ext>
                </a:extLst>
              </p14:cNvPr>
              <p14:cNvContentPartPr/>
              <p14:nvPr/>
            </p14:nvContentPartPr>
            <p14:xfrm>
              <a:off x="8422259" y="2935747"/>
              <a:ext cx="36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8225F565-C235-EDA7-1CE0-F7533EC251D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404259" y="2828107"/>
                <a:ext cx="36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7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79BA4E13-2599-2F2C-CB83-20E74134BC3F}"/>
                  </a:ext>
                </a:extLst>
              </p14:cNvPr>
              <p14:cNvContentPartPr/>
              <p14:nvPr/>
            </p14:nvContentPartPr>
            <p14:xfrm>
              <a:off x="8422259" y="293574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79BA4E13-2599-2F2C-CB83-20E74134BC3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404259" y="2828107"/>
                <a:ext cx="36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8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B4139A48-EF67-EDD8-DD30-43211850F2DF}"/>
                  </a:ext>
                </a:extLst>
              </p14:cNvPr>
              <p14:cNvContentPartPr/>
              <p14:nvPr/>
            </p14:nvContentPartPr>
            <p14:xfrm>
              <a:off x="8489219" y="2877067"/>
              <a:ext cx="360" cy="36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B4139A48-EF67-EDD8-DD30-43211850F2D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471579" y="2769427"/>
                <a:ext cx="36000" cy="21600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5E43D368-5391-FE24-4628-9B27BF0910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284452"/>
              </p:ext>
            </p:extLst>
          </p:nvPr>
        </p:nvGraphicFramePr>
        <p:xfrm>
          <a:off x="689761" y="929919"/>
          <a:ext cx="11222607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8705">
                  <a:extLst>
                    <a:ext uri="{9D8B030D-6E8A-4147-A177-3AD203B41FA5}">
                      <a16:colId xmlns:a16="http://schemas.microsoft.com/office/drawing/2014/main" val="1566583951"/>
                    </a:ext>
                  </a:extLst>
                </a:gridCol>
                <a:gridCol w="4278386">
                  <a:extLst>
                    <a:ext uri="{9D8B030D-6E8A-4147-A177-3AD203B41FA5}">
                      <a16:colId xmlns:a16="http://schemas.microsoft.com/office/drawing/2014/main" val="1356118420"/>
                    </a:ext>
                  </a:extLst>
                </a:gridCol>
                <a:gridCol w="4278386">
                  <a:extLst>
                    <a:ext uri="{9D8B030D-6E8A-4147-A177-3AD203B41FA5}">
                      <a16:colId xmlns:a16="http://schemas.microsoft.com/office/drawing/2014/main" val="1975494134"/>
                    </a:ext>
                  </a:extLst>
                </a:gridCol>
                <a:gridCol w="1577130">
                  <a:extLst>
                    <a:ext uri="{9D8B030D-6E8A-4147-A177-3AD203B41FA5}">
                      <a16:colId xmlns:a16="http://schemas.microsoft.com/office/drawing/2014/main" val="3545682147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계획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진행도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14037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리소스 수집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2.</a:t>
                      </a:r>
                      <a:r>
                        <a:rPr lang="ko-KR" altLang="en-US" dirty="0"/>
                        <a:t>맵 구조 구상 및 좌표 지정</a:t>
                      </a:r>
                      <a:endParaRPr lang="en-US" altLang="ko-K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리소스 수집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2.</a:t>
                      </a:r>
                      <a:r>
                        <a:rPr lang="ko-KR" altLang="en-US" dirty="0"/>
                        <a:t>맵 구조 구상 및 좌표 지정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03628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캐릭터 이동 모션 구현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2.</a:t>
                      </a:r>
                      <a:r>
                        <a:rPr lang="ko-KR" altLang="en-US" dirty="0"/>
                        <a:t>캐릭터가 바라보는 방향 눈물 프로젝트 발사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캐릭터 이동 모션 구현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2.</a:t>
                      </a:r>
                      <a:r>
                        <a:rPr lang="ko-KR" altLang="en-US" dirty="0"/>
                        <a:t>캐릭터가 바라보는 방향 눈물 프로젝트 발사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2216167"/>
                  </a:ext>
                </a:extLst>
              </a:tr>
              <a:tr h="869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적 각각의 이동 모션 구현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2.</a:t>
                      </a:r>
                      <a:r>
                        <a:rPr lang="ko-KR" altLang="en-US" dirty="0"/>
                        <a:t>캐릭터가 일정거리 안으로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들어올 </a:t>
                      </a:r>
                      <a:r>
                        <a:rPr lang="ko-KR" altLang="en-US" dirty="0"/>
                        <a:t>시 공격 구현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1.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적 각각의 이동 모션 구현</a:t>
                      </a:r>
                      <a:endParaRPr lang="en-US" altLang="ko-K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4941758"/>
                  </a:ext>
                </a:extLst>
              </a:tr>
              <a:tr h="869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아이템 배치 구상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2.</a:t>
                      </a:r>
                      <a:r>
                        <a:rPr lang="ko-KR" altLang="en-US" dirty="0"/>
                        <a:t>아이템 장착 시 기능 구현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장애물들과 충돌 구현</a:t>
                      </a:r>
                      <a:endParaRPr lang="en-US" altLang="ko-KR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최종보스 리소스 수집</a:t>
                      </a:r>
                      <a:endParaRPr lang="ko-KR" altLang="en-US" dirty="0"/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970786"/>
                  </a:ext>
                </a:extLst>
              </a:tr>
              <a:tr h="869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</a:t>
                      </a:r>
                      <a:r>
                        <a:rPr lang="ko-KR" altLang="en-US" dirty="0"/>
                        <a:t>캐릭터와 적 </a:t>
                      </a:r>
                      <a:r>
                        <a:rPr lang="en-US" altLang="ko-KR" dirty="0"/>
                        <a:t>AI </a:t>
                      </a:r>
                      <a:r>
                        <a:rPr lang="ko-KR" altLang="en-US" dirty="0"/>
                        <a:t>충돌 체크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2.1~4</a:t>
                      </a:r>
                      <a:r>
                        <a:rPr lang="ko-KR" altLang="en-US" dirty="0"/>
                        <a:t>주차 구현 확인</a:t>
                      </a:r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3797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1130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66A911-2664-8C09-82DE-4A1FC3DDDE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275" y="1086374"/>
            <a:ext cx="9144000" cy="2051109"/>
          </a:xfrm>
        </p:spPr>
        <p:txBody>
          <a:bodyPr>
            <a:normAutofit/>
          </a:bodyPr>
          <a:lstStyle/>
          <a:p>
            <a:endParaRPr lang="ko-KR" altLang="en-US" sz="4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55C7828-F45E-7670-7CE1-0020900C4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187" y="5657341"/>
            <a:ext cx="2676088" cy="500179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FE2543-3811-4789-7A96-EA4899B4A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50" y="318782"/>
            <a:ext cx="10972800" cy="609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94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11"/>
    </mc:Choice>
    <mc:Fallback xmlns="">
      <p:transition spd="slow" advTm="791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66A911-2664-8C09-82DE-4A1FC3DDDE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275" y="1086374"/>
            <a:ext cx="9144000" cy="2051109"/>
          </a:xfrm>
        </p:spPr>
        <p:txBody>
          <a:bodyPr>
            <a:normAutofit/>
          </a:bodyPr>
          <a:lstStyle/>
          <a:p>
            <a:endParaRPr lang="ko-KR" altLang="en-US" sz="4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55C7828-F45E-7670-7CE1-0020900C4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187" y="5657341"/>
            <a:ext cx="2676088" cy="500179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7" name="Pico2D Canvas (800x600) 76.92 FPS 2022-10-18 22-15-44">
            <a:hlinkClick r:id="" action="ppaction://media"/>
            <a:extLst>
              <a:ext uri="{FF2B5EF4-FFF2-40B4-BE49-F238E27FC236}">
                <a16:creationId xmlns:a16="http://schemas.microsoft.com/office/drawing/2014/main" id="{9FAEEDD1-328E-F865-CCDD-0D5116FA0D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8818" y="184027"/>
            <a:ext cx="10154914" cy="667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6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11"/>
    </mc:Choice>
    <mc:Fallback xmlns="">
      <p:transition spd="slow" advTm="7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2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보기">
  <a:themeElements>
    <a:clrScheme name="보기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보기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보기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2D Game Programing </Template>
  <TotalTime>136</TotalTime>
  <Words>138</Words>
  <Application>Microsoft Office PowerPoint</Application>
  <PresentationFormat>와이드스크린</PresentationFormat>
  <Paragraphs>31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Arial</vt:lpstr>
      <vt:lpstr>Century Schoolbook</vt:lpstr>
      <vt:lpstr>Wingdings 2</vt:lpstr>
      <vt:lpstr>보기</vt:lpstr>
      <vt:lpstr>2D Game Programing  2차 프로젝트 발표</vt:lpstr>
      <vt:lpstr>개발 계획 진행 상황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Game Programing  2차 프로젝트 발표</dc:title>
  <dc:creator>송 경윤</dc:creator>
  <cp:lastModifiedBy>송 경윤</cp:lastModifiedBy>
  <cp:revision>2</cp:revision>
  <dcterms:created xsi:type="dcterms:W3CDTF">2022-10-18T05:16:39Z</dcterms:created>
  <dcterms:modified xsi:type="dcterms:W3CDTF">2022-10-18T13:22:24Z</dcterms:modified>
</cp:coreProperties>
</file>

<file path=docProps/thumbnail.jpeg>
</file>